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224" y="26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DC03-FD28-4A51-8566-E3D86BC1F7B9}" type="datetimeFigureOut">
              <a:rPr lang="en-US" smtClean="0"/>
              <a:pPr/>
              <a:t>20-Mar-14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8965-C92F-43E4-B034-16321C5FD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DC03-FD28-4A51-8566-E3D86BC1F7B9}" type="datetimeFigureOut">
              <a:rPr lang="en-US" smtClean="0"/>
              <a:pPr/>
              <a:t>20-Mar-14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8965-C92F-43E4-B034-16321C5FD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DC03-FD28-4A51-8566-E3D86BC1F7B9}" type="datetimeFigureOut">
              <a:rPr lang="en-US" smtClean="0"/>
              <a:pPr/>
              <a:t>20-Mar-14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8965-C92F-43E4-B034-16321C5FD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DC03-FD28-4A51-8566-E3D86BC1F7B9}" type="datetimeFigureOut">
              <a:rPr lang="en-US" smtClean="0"/>
              <a:pPr/>
              <a:t>20-Mar-14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8965-C92F-43E4-B034-16321C5FD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DC03-FD28-4A51-8566-E3D86BC1F7B9}" type="datetimeFigureOut">
              <a:rPr lang="en-US" smtClean="0"/>
              <a:pPr/>
              <a:t>20-Mar-14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8965-C92F-43E4-B034-16321C5FD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DC03-FD28-4A51-8566-E3D86BC1F7B9}" type="datetimeFigureOut">
              <a:rPr lang="en-US" smtClean="0"/>
              <a:pPr/>
              <a:t>20-Mar-14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8965-C92F-43E4-B034-16321C5FD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DC03-FD28-4A51-8566-E3D86BC1F7B9}" type="datetimeFigureOut">
              <a:rPr lang="en-US" smtClean="0"/>
              <a:pPr/>
              <a:t>20-Mar-14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8965-C92F-43E4-B034-16321C5FD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DC03-FD28-4A51-8566-E3D86BC1F7B9}" type="datetimeFigureOut">
              <a:rPr lang="en-US" smtClean="0"/>
              <a:pPr/>
              <a:t>20-Mar-14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8965-C92F-43E4-B034-16321C5FD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DC03-FD28-4A51-8566-E3D86BC1F7B9}" type="datetimeFigureOut">
              <a:rPr lang="en-US" smtClean="0"/>
              <a:pPr/>
              <a:t>20-Mar-14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8965-C92F-43E4-B034-16321C5FD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DC03-FD28-4A51-8566-E3D86BC1F7B9}" type="datetimeFigureOut">
              <a:rPr lang="en-US" smtClean="0"/>
              <a:pPr/>
              <a:t>20-Mar-14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8965-C92F-43E4-B034-16321C5FD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DC03-FD28-4A51-8566-E3D86BC1F7B9}" type="datetimeFigureOut">
              <a:rPr lang="en-US" smtClean="0"/>
              <a:pPr/>
              <a:t>20-Mar-14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8965-C92F-43E4-B034-16321C5FD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2DC03-FD28-4A51-8566-E3D86BC1F7B9}" type="datetimeFigureOut">
              <a:rPr lang="en-US" smtClean="0"/>
              <a:pPr/>
              <a:t>20-Mar-14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48965-C92F-43E4-B034-16321C5FD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urjay\Desktop\800px-Elephas_maximus_(Bandipur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143000"/>
            <a:ext cx="17526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27" name="Picture 3" descr="C:\Users\Durjay\Desktop\elephant-dung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143000"/>
            <a:ext cx="18288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6" name="Picture 5" descr="C:\Users\Durjay\Desktop\Bijay\safari park\IMG_196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143000"/>
            <a:ext cx="1752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" name="Picture 6" descr="C:\Users\Durjay\Desktop\Bijay\safari park\IMG_1973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3048000"/>
            <a:ext cx="17526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" name="Picture 7" descr="C:\Users\Durjay\Desktop\Bijay\photos\DSC_0132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4600" y="3048000"/>
            <a:ext cx="1828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" name="Picture 8" descr="C:\Users\Durjay\Desktop\Bijay\photos\DSC_0033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3048000"/>
            <a:ext cx="17526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" name="Picture 9" descr="C:\Users\Durjay\Desktop\Bijay\photos\aaaaaaaaaa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400000">
            <a:off x="762000" y="4572000"/>
            <a:ext cx="12954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8" name="Picture 4" descr="C:\Users\Durjay\Desktop\Bijay\photos\aaa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5400000">
            <a:off x="2781300" y="4533900"/>
            <a:ext cx="1295400" cy="182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" name="Picture 2" descr="C:\Users\Durjay\Desktop\Bijay\photos\bb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0" y="4800600"/>
            <a:ext cx="1752600" cy="1295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4" name="Rectangle 13"/>
          <p:cNvSpPr/>
          <p:nvPr/>
        </p:nvSpPr>
        <p:spPr>
          <a:xfrm>
            <a:off x="1143000" y="381000"/>
            <a:ext cx="464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Photo </a:t>
            </a:r>
            <a:r>
              <a:rPr lang="en-US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Gallery</a:t>
            </a:r>
            <a:endParaRPr lang="en-US" sz="28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3" name="Picture 3" descr="C:\Users\Durjay\Desktop\Bijay\504___01\IMG_1979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3400" y="6781800"/>
            <a:ext cx="17526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" name="Picture 4" descr="C:\Users\Durjay\Desktop\Bijay\504___01\IMG_1977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514600" y="6781800"/>
            <a:ext cx="18288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29" name="Picture 5" descr="C:\Users\Durjay\Desktop\Bijay\504___01\IMG_1984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0" y="6781800"/>
            <a:ext cx="17526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8" name="TextBox 17"/>
          <p:cNvSpPr txBox="1"/>
          <p:nvPr/>
        </p:nvSpPr>
        <p:spPr>
          <a:xfrm>
            <a:off x="533400" y="2362200"/>
            <a:ext cx="1752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Fig-1:</a:t>
            </a:r>
            <a:r>
              <a:rPr lang="en-US" sz="1100" dirty="0" smtClean="0"/>
              <a:t> Asiatic Elephant of Safari park</a:t>
            </a:r>
            <a:endParaRPr lang="en-US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2514600" y="2362200"/>
            <a:ext cx="1828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Fig-2:</a:t>
            </a:r>
            <a:r>
              <a:rPr lang="en-US" sz="1100" dirty="0" smtClean="0"/>
              <a:t> Feces of Elephant</a:t>
            </a:r>
            <a:endParaRPr lang="en-US" sz="1100" dirty="0"/>
          </a:p>
        </p:txBody>
      </p:sp>
      <p:sp>
        <p:nvSpPr>
          <p:cNvPr id="22" name="TextBox 21"/>
          <p:cNvSpPr txBox="1"/>
          <p:nvPr/>
        </p:nvSpPr>
        <p:spPr>
          <a:xfrm>
            <a:off x="4572000" y="2362200"/>
            <a:ext cx="1752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Fig-3:</a:t>
            </a:r>
            <a:r>
              <a:rPr lang="en-US" sz="1100" dirty="0" smtClean="0"/>
              <a:t>  10% formalin was used as preservative</a:t>
            </a:r>
            <a:endParaRPr 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533400" y="4191000"/>
            <a:ext cx="1752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Fig-4:</a:t>
            </a:r>
            <a:r>
              <a:rPr lang="en-US" sz="1100" dirty="0" smtClean="0"/>
              <a:t> Four fecal samples were preserved with 10% formalin </a:t>
            </a:r>
            <a:endParaRPr lang="en-US" sz="1100" dirty="0"/>
          </a:p>
        </p:txBody>
      </p:sp>
      <p:sp>
        <p:nvSpPr>
          <p:cNvPr id="24" name="TextBox 23"/>
          <p:cNvSpPr txBox="1"/>
          <p:nvPr/>
        </p:nvSpPr>
        <p:spPr>
          <a:xfrm>
            <a:off x="2514600" y="4191000"/>
            <a:ext cx="1828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Fig-5: </a:t>
            </a:r>
            <a:r>
              <a:rPr lang="en-US" sz="1100" dirty="0" smtClean="0"/>
              <a:t>Sediment of feces</a:t>
            </a:r>
            <a:endParaRPr lang="en-US" sz="1100" dirty="0"/>
          </a:p>
        </p:txBody>
      </p:sp>
      <p:sp>
        <p:nvSpPr>
          <p:cNvPr id="25" name="TextBox 24"/>
          <p:cNvSpPr txBox="1"/>
          <p:nvPr/>
        </p:nvSpPr>
        <p:spPr>
          <a:xfrm>
            <a:off x="4572000" y="4191000"/>
            <a:ext cx="1752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Fig-6:</a:t>
            </a:r>
            <a:r>
              <a:rPr lang="en-US" sz="1100" dirty="0" smtClean="0"/>
              <a:t> </a:t>
            </a:r>
            <a:r>
              <a:rPr lang="en-US" sz="1100" dirty="0" err="1" smtClean="0"/>
              <a:t>Coproscopy</a:t>
            </a:r>
            <a:endParaRPr lang="en-US" sz="1100" dirty="0"/>
          </a:p>
        </p:txBody>
      </p:sp>
      <p:sp>
        <p:nvSpPr>
          <p:cNvPr id="26" name="TextBox 25"/>
          <p:cNvSpPr txBox="1"/>
          <p:nvPr/>
        </p:nvSpPr>
        <p:spPr>
          <a:xfrm>
            <a:off x="533400" y="6096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Fig-7:</a:t>
            </a:r>
            <a:r>
              <a:rPr lang="en-US" dirty="0" smtClean="0"/>
              <a:t> </a:t>
            </a:r>
            <a:r>
              <a:rPr lang="en-US" sz="1100" dirty="0" smtClean="0"/>
              <a:t>Egg of </a:t>
            </a:r>
            <a:r>
              <a:rPr lang="en-US" sz="1100" dirty="0" err="1" smtClean="0"/>
              <a:t>Strongyles</a:t>
            </a:r>
            <a:endParaRPr lang="en-US" sz="1100" dirty="0"/>
          </a:p>
        </p:txBody>
      </p:sp>
      <p:sp>
        <p:nvSpPr>
          <p:cNvPr id="27" name="TextBox 26"/>
          <p:cNvSpPr txBox="1"/>
          <p:nvPr/>
        </p:nvSpPr>
        <p:spPr>
          <a:xfrm>
            <a:off x="2362200" y="6172200"/>
            <a:ext cx="2133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Fig-8:</a:t>
            </a:r>
            <a:r>
              <a:rPr lang="en-US" sz="1100" dirty="0" smtClean="0"/>
              <a:t> Larva of  </a:t>
            </a:r>
            <a:r>
              <a:rPr lang="en-US" sz="1100" i="1" dirty="0" err="1" smtClean="0"/>
              <a:t>Choniangium</a:t>
            </a:r>
            <a:r>
              <a:rPr lang="en-US" sz="1100" i="1" dirty="0" smtClean="0"/>
              <a:t>  sp</a:t>
            </a:r>
            <a:endParaRPr lang="en-US" sz="1100" dirty="0"/>
          </a:p>
        </p:txBody>
      </p:sp>
      <p:sp>
        <p:nvSpPr>
          <p:cNvPr id="28" name="TextBox 27"/>
          <p:cNvSpPr txBox="1"/>
          <p:nvPr/>
        </p:nvSpPr>
        <p:spPr>
          <a:xfrm>
            <a:off x="4572000" y="6172200"/>
            <a:ext cx="1752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Fig-9:</a:t>
            </a:r>
            <a:r>
              <a:rPr lang="en-US" sz="1100" dirty="0" smtClean="0"/>
              <a:t> Larva of  </a:t>
            </a:r>
            <a:r>
              <a:rPr lang="en-US" sz="1100" i="1" dirty="0" err="1" smtClean="0"/>
              <a:t>Decrusia</a:t>
            </a:r>
            <a:r>
              <a:rPr lang="en-US" sz="1100" i="1" dirty="0" smtClean="0"/>
              <a:t>  sp</a:t>
            </a:r>
            <a:endParaRPr lang="en-US" sz="1100" dirty="0"/>
          </a:p>
        </p:txBody>
      </p:sp>
      <p:sp>
        <p:nvSpPr>
          <p:cNvPr id="32" name="TextBox 31"/>
          <p:cNvSpPr txBox="1"/>
          <p:nvPr/>
        </p:nvSpPr>
        <p:spPr>
          <a:xfrm>
            <a:off x="533400" y="8229600"/>
            <a:ext cx="1752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Fig-10:</a:t>
            </a:r>
            <a:r>
              <a:rPr lang="en-US" sz="1100" dirty="0" smtClean="0"/>
              <a:t> Observation of colony formation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514600" y="8229600"/>
            <a:ext cx="1828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Fig-11:</a:t>
            </a:r>
            <a:r>
              <a:rPr lang="en-US" sz="1100" dirty="0" smtClean="0"/>
              <a:t> Colony formation on every sample</a:t>
            </a:r>
            <a:endParaRPr lang="en-US" sz="1100" dirty="0"/>
          </a:p>
        </p:txBody>
      </p:sp>
      <p:sp>
        <p:nvSpPr>
          <p:cNvPr id="34" name="TextBox 33"/>
          <p:cNvSpPr txBox="1"/>
          <p:nvPr/>
        </p:nvSpPr>
        <p:spPr>
          <a:xfrm>
            <a:off x="4572000" y="8229600"/>
            <a:ext cx="1752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Fig-12: </a:t>
            </a:r>
            <a:r>
              <a:rPr lang="en-US" sz="1100" dirty="0" smtClean="0"/>
              <a:t>Cultural Sensitivity (CS) test</a:t>
            </a:r>
            <a:endParaRPr 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80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Durjay</dc:creator>
  <cp:lastModifiedBy>Durjay</cp:lastModifiedBy>
  <cp:revision>15</cp:revision>
  <dcterms:created xsi:type="dcterms:W3CDTF">2014-03-21T06:01:44Z</dcterms:created>
  <dcterms:modified xsi:type="dcterms:W3CDTF">2014-03-21T07:27:10Z</dcterms:modified>
</cp:coreProperties>
</file>